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8FC82-FC87-4F66-8136-B0787B47BF0C}" type="datetimeFigureOut">
              <a:rPr lang="es-MX" smtClean="0"/>
              <a:t>29/01/2015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6CAA-0390-4F8F-95EB-23E865AF78B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8FC82-FC87-4F66-8136-B0787B47BF0C}" type="datetimeFigureOut">
              <a:rPr lang="es-MX" smtClean="0"/>
              <a:t>29/01/2015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6CAA-0390-4F8F-95EB-23E865AF78B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8FC82-FC87-4F66-8136-B0787B47BF0C}" type="datetimeFigureOut">
              <a:rPr lang="es-MX" smtClean="0"/>
              <a:t>29/01/2015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6CAA-0390-4F8F-95EB-23E865AF78B8}" type="slidenum">
              <a:rPr lang="es-MX" smtClean="0"/>
              <a:t>‹Nº›</a:t>
            </a:fld>
            <a:endParaRPr lang="es-MX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8FC82-FC87-4F66-8136-B0787B47BF0C}" type="datetimeFigureOut">
              <a:rPr lang="es-MX" smtClean="0"/>
              <a:t>29/01/2015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6CAA-0390-4F8F-95EB-23E865AF78B8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8FC82-FC87-4F66-8136-B0787B47BF0C}" type="datetimeFigureOut">
              <a:rPr lang="es-MX" smtClean="0"/>
              <a:t>29/01/2015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6CAA-0390-4F8F-95EB-23E865AF78B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8FC82-FC87-4F66-8136-B0787B47BF0C}" type="datetimeFigureOut">
              <a:rPr lang="es-MX" smtClean="0"/>
              <a:t>29/01/2015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6CAA-0390-4F8F-95EB-23E865AF78B8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8FC82-FC87-4F66-8136-B0787B47BF0C}" type="datetimeFigureOut">
              <a:rPr lang="es-MX" smtClean="0"/>
              <a:t>29/01/2015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6CAA-0390-4F8F-95EB-23E865AF78B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8FC82-FC87-4F66-8136-B0787B47BF0C}" type="datetimeFigureOut">
              <a:rPr lang="es-MX" smtClean="0"/>
              <a:t>29/01/2015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6CAA-0390-4F8F-95EB-23E865AF78B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8FC82-FC87-4F66-8136-B0787B47BF0C}" type="datetimeFigureOut">
              <a:rPr lang="es-MX" smtClean="0"/>
              <a:t>29/01/2015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6CAA-0390-4F8F-95EB-23E865AF78B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8FC82-FC87-4F66-8136-B0787B47BF0C}" type="datetimeFigureOut">
              <a:rPr lang="es-MX" smtClean="0"/>
              <a:t>29/01/2015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6CAA-0390-4F8F-95EB-23E865AF78B8}" type="slidenum">
              <a:rPr lang="es-MX" smtClean="0"/>
              <a:t>‹Nº›</a:t>
            </a:fld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8FC82-FC87-4F66-8136-B0787B47BF0C}" type="datetimeFigureOut">
              <a:rPr lang="es-MX" smtClean="0"/>
              <a:t>29/01/2015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D6CAA-0390-4F8F-95EB-23E865AF78B8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FD8FC82-FC87-4F66-8136-B0787B47BF0C}" type="datetimeFigureOut">
              <a:rPr lang="es-MX" smtClean="0"/>
              <a:t>29/01/2015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41D6CAA-0390-4F8F-95EB-23E865AF78B8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DIAGRAMA DE FLUJO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SIMBOLOGÍA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73143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3678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Inicio  -  Fin</a:t>
            </a:r>
            <a:endParaRPr lang="es-MX" dirty="0"/>
          </a:p>
        </p:txBody>
      </p:sp>
      <p:sp>
        <p:nvSpPr>
          <p:cNvPr id="3" name="2 Proceso alternativo"/>
          <p:cNvSpPr/>
          <p:nvPr/>
        </p:nvSpPr>
        <p:spPr>
          <a:xfrm>
            <a:off x="1835696" y="3573016"/>
            <a:ext cx="6048672" cy="1656184"/>
          </a:xfrm>
          <a:prstGeom prst="flowChartAlternateProcess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0378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Entrada - Salida de datos</a:t>
            </a:r>
            <a:endParaRPr lang="es-MX" dirty="0"/>
          </a:p>
        </p:txBody>
      </p:sp>
      <p:sp>
        <p:nvSpPr>
          <p:cNvPr id="3" name="2 Datos"/>
          <p:cNvSpPr/>
          <p:nvPr/>
        </p:nvSpPr>
        <p:spPr>
          <a:xfrm>
            <a:off x="539552" y="2667372"/>
            <a:ext cx="2952328" cy="1193676"/>
          </a:xfrm>
          <a:prstGeom prst="flowChartInputOutpu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Entrada manual"/>
          <p:cNvSpPr/>
          <p:nvPr/>
        </p:nvSpPr>
        <p:spPr>
          <a:xfrm>
            <a:off x="5436096" y="3573016"/>
            <a:ext cx="2736304" cy="1008112"/>
          </a:xfrm>
          <a:prstGeom prst="flowChartManualInpu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Tarjeta"/>
          <p:cNvSpPr/>
          <p:nvPr/>
        </p:nvSpPr>
        <p:spPr>
          <a:xfrm>
            <a:off x="1835696" y="4941168"/>
            <a:ext cx="2232248" cy="1152128"/>
          </a:xfrm>
          <a:prstGeom prst="flowChartPunchedCard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5085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Decisión</a:t>
            </a:r>
            <a:endParaRPr lang="es-MX" dirty="0"/>
          </a:p>
        </p:txBody>
      </p:sp>
      <p:sp>
        <p:nvSpPr>
          <p:cNvPr id="3" name="2 Decisión"/>
          <p:cNvSpPr/>
          <p:nvPr/>
        </p:nvSpPr>
        <p:spPr>
          <a:xfrm>
            <a:off x="2555776" y="2780928"/>
            <a:ext cx="3888432" cy="2664296"/>
          </a:xfrm>
          <a:prstGeom prst="flowChartDecision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5" name="4 Conector recto de flecha"/>
          <p:cNvCxnSpPr>
            <a:stCxn id="3" idx="3"/>
          </p:cNvCxnSpPr>
          <p:nvPr/>
        </p:nvCxnSpPr>
        <p:spPr>
          <a:xfrm>
            <a:off x="6444208" y="4113076"/>
            <a:ext cx="1152128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>
            <a:stCxn id="3" idx="2"/>
          </p:cNvCxnSpPr>
          <p:nvPr/>
        </p:nvCxnSpPr>
        <p:spPr>
          <a:xfrm>
            <a:off x="4499992" y="5445224"/>
            <a:ext cx="0" cy="936104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526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Impresión</a:t>
            </a:r>
            <a:endParaRPr lang="es-MX" dirty="0"/>
          </a:p>
        </p:txBody>
      </p:sp>
      <p:sp>
        <p:nvSpPr>
          <p:cNvPr id="3" name="2 Documento"/>
          <p:cNvSpPr/>
          <p:nvPr/>
        </p:nvSpPr>
        <p:spPr>
          <a:xfrm>
            <a:off x="2483768" y="2924944"/>
            <a:ext cx="4320480" cy="2592288"/>
          </a:xfrm>
          <a:prstGeom prst="flowChartDocumen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0701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Líneas de Flujo</a:t>
            </a:r>
            <a:endParaRPr lang="es-MX" dirty="0"/>
          </a:p>
        </p:txBody>
      </p:sp>
      <p:cxnSp>
        <p:nvCxnSpPr>
          <p:cNvPr id="4" name="3 Conector recto de flecha"/>
          <p:cNvCxnSpPr/>
          <p:nvPr/>
        </p:nvCxnSpPr>
        <p:spPr>
          <a:xfrm>
            <a:off x="2123728" y="3212976"/>
            <a:ext cx="0" cy="208823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 de flecha"/>
          <p:cNvCxnSpPr/>
          <p:nvPr/>
        </p:nvCxnSpPr>
        <p:spPr>
          <a:xfrm flipV="1">
            <a:off x="3275856" y="3212976"/>
            <a:ext cx="0" cy="208823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 de flecha"/>
          <p:cNvCxnSpPr/>
          <p:nvPr/>
        </p:nvCxnSpPr>
        <p:spPr>
          <a:xfrm flipH="1">
            <a:off x="4283968" y="4869160"/>
            <a:ext cx="2592288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4644008" y="3645024"/>
            <a:ext cx="2448272" cy="8630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3964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Proceso y subproceso</a:t>
            </a:r>
            <a:endParaRPr lang="es-MX" dirty="0"/>
          </a:p>
        </p:txBody>
      </p:sp>
      <p:sp>
        <p:nvSpPr>
          <p:cNvPr id="3" name="2 Proceso"/>
          <p:cNvSpPr/>
          <p:nvPr/>
        </p:nvSpPr>
        <p:spPr>
          <a:xfrm>
            <a:off x="539552" y="2241054"/>
            <a:ext cx="3384376" cy="1368152"/>
          </a:xfrm>
          <a:prstGeom prst="flowChartProcess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Proceso predefinido"/>
          <p:cNvSpPr/>
          <p:nvPr/>
        </p:nvSpPr>
        <p:spPr>
          <a:xfrm>
            <a:off x="4427984" y="4077072"/>
            <a:ext cx="3600400" cy="1512168"/>
          </a:xfrm>
          <a:prstGeom prst="flowChartPredefinedProcess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4540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Conectores</a:t>
            </a:r>
            <a:endParaRPr lang="es-MX" dirty="0"/>
          </a:p>
        </p:txBody>
      </p:sp>
      <p:sp>
        <p:nvSpPr>
          <p:cNvPr id="3" name="2 Conector"/>
          <p:cNvSpPr/>
          <p:nvPr/>
        </p:nvSpPr>
        <p:spPr>
          <a:xfrm>
            <a:off x="1835696" y="2807196"/>
            <a:ext cx="1944216" cy="1944216"/>
          </a:xfrm>
          <a:prstGeom prst="flowChartConnector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onector fuera de página"/>
          <p:cNvSpPr/>
          <p:nvPr/>
        </p:nvSpPr>
        <p:spPr>
          <a:xfrm>
            <a:off x="5796136" y="4221088"/>
            <a:ext cx="1527398" cy="1944216"/>
          </a:xfrm>
          <a:prstGeom prst="flowChartOffpageConnector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547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Ejemplo</a:t>
            </a:r>
            <a:endParaRPr lang="es-MX" dirty="0"/>
          </a:p>
        </p:txBody>
      </p:sp>
      <p:sp>
        <p:nvSpPr>
          <p:cNvPr id="3" name="2 Proceso alternativo"/>
          <p:cNvSpPr/>
          <p:nvPr/>
        </p:nvSpPr>
        <p:spPr>
          <a:xfrm>
            <a:off x="683568" y="1933228"/>
            <a:ext cx="1800200" cy="7200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INICIO</a:t>
            </a:r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654646" y="4077072"/>
            <a:ext cx="176130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S=A+B</a:t>
            </a:r>
            <a:endParaRPr lang="es-MX" dirty="0"/>
          </a:p>
        </p:txBody>
      </p:sp>
      <p:sp>
        <p:nvSpPr>
          <p:cNvPr id="5" name="4 Paralelogramo"/>
          <p:cNvSpPr/>
          <p:nvPr/>
        </p:nvSpPr>
        <p:spPr>
          <a:xfrm>
            <a:off x="595003" y="3012182"/>
            <a:ext cx="1977330" cy="686544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A,B</a:t>
            </a:r>
            <a:endParaRPr lang="es-MX" dirty="0"/>
          </a:p>
        </p:txBody>
      </p:sp>
      <p:sp>
        <p:nvSpPr>
          <p:cNvPr id="6" name="5 Documento"/>
          <p:cNvSpPr/>
          <p:nvPr/>
        </p:nvSpPr>
        <p:spPr>
          <a:xfrm>
            <a:off x="779215" y="5373216"/>
            <a:ext cx="1512168" cy="825624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S</a:t>
            </a:r>
            <a:endParaRPr lang="es-MX" dirty="0"/>
          </a:p>
        </p:txBody>
      </p:sp>
      <p:sp>
        <p:nvSpPr>
          <p:cNvPr id="7" name="6 Rectángulo redondeado"/>
          <p:cNvSpPr/>
          <p:nvPr/>
        </p:nvSpPr>
        <p:spPr>
          <a:xfrm>
            <a:off x="3347864" y="5373216"/>
            <a:ext cx="1512168" cy="8256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FIN</a:t>
            </a:r>
            <a:endParaRPr lang="es-MX" dirty="0"/>
          </a:p>
        </p:txBody>
      </p:sp>
      <p:cxnSp>
        <p:nvCxnSpPr>
          <p:cNvPr id="9" name="8 Conector recto de flecha"/>
          <p:cNvCxnSpPr>
            <a:stCxn id="3" idx="2"/>
            <a:endCxn id="5" idx="0"/>
          </p:cNvCxnSpPr>
          <p:nvPr/>
        </p:nvCxnSpPr>
        <p:spPr>
          <a:xfrm>
            <a:off x="1583668" y="2653308"/>
            <a:ext cx="0" cy="358874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1583669" y="3718198"/>
            <a:ext cx="0" cy="358874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>
            <a:endCxn id="6" idx="0"/>
          </p:cNvCxnSpPr>
          <p:nvPr/>
        </p:nvCxnSpPr>
        <p:spPr>
          <a:xfrm>
            <a:off x="1518767" y="4941168"/>
            <a:ext cx="16532" cy="432048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>
            <a:stCxn id="6" idx="3"/>
            <a:endCxn id="7" idx="1"/>
          </p:cNvCxnSpPr>
          <p:nvPr/>
        </p:nvCxnSpPr>
        <p:spPr>
          <a:xfrm>
            <a:off x="2291383" y="5786028"/>
            <a:ext cx="1056481" cy="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87652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74</TotalTime>
  <Words>27</Words>
  <Application>Microsoft Office PowerPoint</Application>
  <PresentationFormat>Presentación en pantalla (4:3)</PresentationFormat>
  <Paragraphs>15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Forma de onda</vt:lpstr>
      <vt:lpstr>DIAGRAMA DE FLUJO</vt:lpstr>
      <vt:lpstr>Inicio  -  Fin</vt:lpstr>
      <vt:lpstr>Entrada - Salida de datos</vt:lpstr>
      <vt:lpstr>Decisión</vt:lpstr>
      <vt:lpstr>Impresión</vt:lpstr>
      <vt:lpstr>Líneas de Flujo</vt:lpstr>
      <vt:lpstr>Proceso y subproceso</vt:lpstr>
      <vt:lpstr>Conectores</vt:lpstr>
      <vt:lpstr>Ejemplo</vt:lpstr>
      <vt:lpstr>Presentación de PowerPoint</vt:lpstr>
    </vt:vector>
  </TitlesOfParts>
  <Company>SNTE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DIAGRAMA DE FLUJO</dc:title>
  <dc:creator>snte</dc:creator>
  <cp:lastModifiedBy>snte</cp:lastModifiedBy>
  <cp:revision>5</cp:revision>
  <dcterms:created xsi:type="dcterms:W3CDTF">2015-01-29T19:35:17Z</dcterms:created>
  <dcterms:modified xsi:type="dcterms:W3CDTF">2015-01-29T20:49:23Z</dcterms:modified>
</cp:coreProperties>
</file>